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8"/>
  </p:handoutMasterIdLst>
  <p:sldIdLst>
    <p:sldId id="277" r:id="rId3"/>
    <p:sldId id="274" r:id="rId4"/>
    <p:sldId id="278" r:id="rId5"/>
    <p:sldId id="279" r:id="rId6"/>
    <p:sldId id="28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446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938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070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29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436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576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796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6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531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068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94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21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trouver le nombre manquant dans une égalité à trous.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Voici un défi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149B307-D8B8-2199-CA9F-1DB6C4E8810C}"/>
              </a:ext>
            </a:extLst>
          </p:cNvPr>
          <p:cNvSpPr txBox="1"/>
          <p:nvPr/>
        </p:nvSpPr>
        <p:spPr>
          <a:xfrm>
            <a:off x="470181" y="2089945"/>
            <a:ext cx="795310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/>
              <a:t>Trace 3 quadrilatères différents qui ont chacun un périmètre de 20 carreaux.</a:t>
            </a:r>
          </a:p>
          <a:p>
            <a:endParaRPr lang="fr-FR" sz="3600" dirty="0"/>
          </a:p>
          <a:p>
            <a:r>
              <a:rPr lang="fr-FR" sz="3600" dirty="0"/>
              <a:t>Rappel : le périmètre c’est la mesure du contour d’une figure.  </a:t>
            </a: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4A47D-5CDE-10DB-6791-1BCC5D325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F7859-4733-5A10-1DD4-CC1704647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Solutions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CCBBBF4-2E70-9438-418E-6A0EBDC27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1267" y="874977"/>
            <a:ext cx="5278275" cy="54648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96CE530-15B5-38F2-8123-00FEE6E7ABBF}"/>
              </a:ext>
            </a:extLst>
          </p:cNvPr>
          <p:cNvSpPr/>
          <p:nvPr/>
        </p:nvSpPr>
        <p:spPr>
          <a:xfrm>
            <a:off x="2385267" y="1781796"/>
            <a:ext cx="1800000" cy="180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AC85EAF-0B9F-4C35-81A9-437A0B0080D7}"/>
              </a:ext>
            </a:extLst>
          </p:cNvPr>
          <p:cNvSpPr txBox="1"/>
          <p:nvPr/>
        </p:nvSpPr>
        <p:spPr>
          <a:xfrm>
            <a:off x="2707483" y="3581796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 carreaux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1D199E8-4C75-41D1-E75B-A04F6EC0FC6E}"/>
              </a:ext>
            </a:extLst>
          </p:cNvPr>
          <p:cNvSpPr txBox="1"/>
          <p:nvPr/>
        </p:nvSpPr>
        <p:spPr>
          <a:xfrm>
            <a:off x="740229" y="4299098"/>
            <a:ext cx="5495108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Périmètre:</a:t>
            </a:r>
          </a:p>
          <a:p>
            <a:r>
              <a:rPr lang="fr-FR" sz="2800" dirty="0"/>
              <a:t>5 + 5 + 5 + 5 = 4 × 5 = 20</a:t>
            </a:r>
          </a:p>
          <a:p>
            <a:endParaRPr lang="fr-FR" sz="2800" dirty="0"/>
          </a:p>
          <a:p>
            <a:endParaRPr lang="fr-FR" sz="2800" dirty="0"/>
          </a:p>
          <a:p>
            <a:r>
              <a:rPr lang="fr-FR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40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A6D64-7D5D-642B-F29E-876F83E17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FE6BB6-97CA-5140-4404-751FD05BA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Solutions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8A5BE24-2740-3769-4047-B10C4EEB8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393" y="874977"/>
            <a:ext cx="5278275" cy="546486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F755A17-2D11-CD74-7039-EF4EB46305F4}"/>
              </a:ext>
            </a:extLst>
          </p:cNvPr>
          <p:cNvSpPr/>
          <p:nvPr/>
        </p:nvSpPr>
        <p:spPr>
          <a:xfrm>
            <a:off x="2385266" y="1781796"/>
            <a:ext cx="2186734" cy="14142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6E49FD0-5D79-FD63-7C04-7490F232A02F}"/>
              </a:ext>
            </a:extLst>
          </p:cNvPr>
          <p:cNvSpPr txBox="1"/>
          <p:nvPr/>
        </p:nvSpPr>
        <p:spPr>
          <a:xfrm>
            <a:off x="2664381" y="1445148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 carreaux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50231BA-D33A-9D1B-26A7-E6979825E8BA}"/>
              </a:ext>
            </a:extLst>
          </p:cNvPr>
          <p:cNvSpPr txBox="1"/>
          <p:nvPr/>
        </p:nvSpPr>
        <p:spPr>
          <a:xfrm>
            <a:off x="5791200" y="1536544"/>
            <a:ext cx="294437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Périmètre:</a:t>
            </a:r>
          </a:p>
          <a:p>
            <a:r>
              <a:rPr lang="fr-FR" sz="2800" dirty="0"/>
              <a:t>6 + 4 + 6 + 4 = 20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39E9AF5-E795-EA84-9DE7-1E8EFE129EA6}"/>
              </a:ext>
            </a:extLst>
          </p:cNvPr>
          <p:cNvSpPr txBox="1"/>
          <p:nvPr/>
        </p:nvSpPr>
        <p:spPr>
          <a:xfrm>
            <a:off x="1274420" y="2304255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 carreaux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0C45F4-B383-43E9-6FA4-BE26D9E18952}"/>
              </a:ext>
            </a:extLst>
          </p:cNvPr>
          <p:cNvSpPr/>
          <p:nvPr/>
        </p:nvSpPr>
        <p:spPr>
          <a:xfrm>
            <a:off x="2385267" y="3950883"/>
            <a:ext cx="2604744" cy="10739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F331B9D-72F2-5E19-EF47-64C3324D6592}"/>
              </a:ext>
            </a:extLst>
          </p:cNvPr>
          <p:cNvSpPr txBox="1"/>
          <p:nvPr/>
        </p:nvSpPr>
        <p:spPr>
          <a:xfrm>
            <a:off x="3195163" y="3592319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 carreaux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46247B9-254D-E8B8-B783-38300F6397A3}"/>
              </a:ext>
            </a:extLst>
          </p:cNvPr>
          <p:cNvSpPr txBox="1"/>
          <p:nvPr/>
        </p:nvSpPr>
        <p:spPr>
          <a:xfrm>
            <a:off x="5791200" y="3705631"/>
            <a:ext cx="294437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Périmètre:</a:t>
            </a:r>
          </a:p>
          <a:p>
            <a:r>
              <a:rPr lang="fr-FR" sz="2800" dirty="0"/>
              <a:t>7 + 3 + 7 + 3 = 20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C8051DF-EC84-CBB9-36F8-2E1505EFD98B}"/>
              </a:ext>
            </a:extLst>
          </p:cNvPr>
          <p:cNvSpPr txBox="1"/>
          <p:nvPr/>
        </p:nvSpPr>
        <p:spPr>
          <a:xfrm>
            <a:off x="1122082" y="3998018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 carreaux</a:t>
            </a:r>
          </a:p>
        </p:txBody>
      </p:sp>
    </p:spTree>
    <p:extLst>
      <p:ext uri="{BB962C8B-B14F-4D97-AF65-F5344CB8AC3E}">
        <p14:creationId xmlns:p14="http://schemas.microsoft.com/office/powerpoint/2010/main" val="235621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 animBg="1"/>
      <p:bldP spid="4" grpId="0"/>
      <p:bldP spid="5" grpId="0" animBg="1"/>
      <p:bldP spid="6" grpId="0"/>
      <p:bldP spid="8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AEF0E-8DB1-C00C-F4B1-273681437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0A2A21-FD32-1EE1-FB83-8C8E46A32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Solutions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EE0B903-4E83-01A5-AF80-47348EC19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7393" y="874977"/>
            <a:ext cx="5278275" cy="54648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18EF09-E06D-AC0A-9F25-555BC4AB17F9}"/>
              </a:ext>
            </a:extLst>
          </p:cNvPr>
          <p:cNvSpPr/>
          <p:nvPr/>
        </p:nvSpPr>
        <p:spPr>
          <a:xfrm>
            <a:off x="2385266" y="2849215"/>
            <a:ext cx="2944379" cy="7088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3D3A2A9-686C-09FE-DBC5-1AAD0BA6B710}"/>
              </a:ext>
            </a:extLst>
          </p:cNvPr>
          <p:cNvSpPr txBox="1"/>
          <p:nvPr/>
        </p:nvSpPr>
        <p:spPr>
          <a:xfrm>
            <a:off x="3195163" y="2490651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 carreaux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70DBAC-B21A-E303-C032-E3BED6249376}"/>
              </a:ext>
            </a:extLst>
          </p:cNvPr>
          <p:cNvSpPr txBox="1"/>
          <p:nvPr/>
        </p:nvSpPr>
        <p:spPr>
          <a:xfrm>
            <a:off x="5791200" y="2603963"/>
            <a:ext cx="294437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Périmètre:</a:t>
            </a:r>
          </a:p>
          <a:p>
            <a:r>
              <a:rPr lang="fr-FR" sz="2800" dirty="0"/>
              <a:t>8 + </a:t>
            </a:r>
            <a:r>
              <a:rPr lang="fr-FR" sz="2800"/>
              <a:t>2 + 8 </a:t>
            </a:r>
            <a:r>
              <a:rPr lang="fr-FR" sz="2800" dirty="0"/>
              <a:t>+ 2 = 20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CC410FA-BB64-8387-727B-8C7651E5C502}"/>
              </a:ext>
            </a:extLst>
          </p:cNvPr>
          <p:cNvSpPr txBox="1"/>
          <p:nvPr/>
        </p:nvSpPr>
        <p:spPr>
          <a:xfrm>
            <a:off x="1122082" y="2896350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 carreaux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407740-6A26-6D50-F47D-BE1E65DB1350}"/>
              </a:ext>
            </a:extLst>
          </p:cNvPr>
          <p:cNvSpPr/>
          <p:nvPr/>
        </p:nvSpPr>
        <p:spPr>
          <a:xfrm>
            <a:off x="2385266" y="4322333"/>
            <a:ext cx="3310140" cy="33952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FC49661-DA61-9743-994E-6F5C05ED7886}"/>
              </a:ext>
            </a:extLst>
          </p:cNvPr>
          <p:cNvSpPr txBox="1"/>
          <p:nvPr/>
        </p:nvSpPr>
        <p:spPr>
          <a:xfrm>
            <a:off x="3195163" y="3963769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 carreaux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9FFE79-9EE9-6A37-D1D2-203A5EA99CAF}"/>
              </a:ext>
            </a:extLst>
          </p:cNvPr>
          <p:cNvSpPr txBox="1"/>
          <p:nvPr/>
        </p:nvSpPr>
        <p:spPr>
          <a:xfrm>
            <a:off x="1122082" y="4369468"/>
            <a:ext cx="1724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carreau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7A9A778-C4AF-4045-3C7D-C80CE52C5BEA}"/>
              </a:ext>
            </a:extLst>
          </p:cNvPr>
          <p:cNvSpPr txBox="1"/>
          <p:nvPr/>
        </p:nvSpPr>
        <p:spPr>
          <a:xfrm>
            <a:off x="5791200" y="4077080"/>
            <a:ext cx="294437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800" dirty="0"/>
              <a:t>Périmètre:</a:t>
            </a:r>
          </a:p>
          <a:p>
            <a:r>
              <a:rPr lang="fr-FR" sz="2800" dirty="0"/>
              <a:t>9 + 1 + 9 + 1 = 20</a:t>
            </a:r>
          </a:p>
        </p:txBody>
      </p:sp>
    </p:spTree>
    <p:extLst>
      <p:ext uri="{BB962C8B-B14F-4D97-AF65-F5344CB8AC3E}">
        <p14:creationId xmlns:p14="http://schemas.microsoft.com/office/powerpoint/2010/main" val="219492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11" grpId="0"/>
      <p:bldP spid="12" grpId="0" animBg="1"/>
      <p:bldP spid="13" grpId="0"/>
      <p:bldP spid="15" grpId="0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2483</TotalTime>
  <Words>122</Words>
  <Application>Microsoft Office PowerPoint</Application>
  <PresentationFormat>Affichage à l'écran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1_Thème Office</vt:lpstr>
      <vt:lpstr>Présentation PowerPoint</vt:lpstr>
      <vt:lpstr>Voici un défi :</vt:lpstr>
      <vt:lpstr>Solutions</vt:lpstr>
      <vt:lpstr>Solutions</vt:lpstr>
      <vt:lpstr>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45</cp:revision>
  <dcterms:created xsi:type="dcterms:W3CDTF">2023-02-07T14:55:57Z</dcterms:created>
  <dcterms:modified xsi:type="dcterms:W3CDTF">2025-08-20T08:54:15Z</dcterms:modified>
</cp:coreProperties>
</file>